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60" r:id="rId5"/>
    <p:sldId id="26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CF5"/>
    <a:srgbClr val="CFD6EA"/>
    <a:srgbClr val="CFD5EA"/>
    <a:srgbClr val="C345FF"/>
    <a:srgbClr val="F1C0FC"/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5"/>
  </p:normalViewPr>
  <p:slideViewPr>
    <p:cSldViewPr snapToGrid="0" snapToObjects="1">
      <p:cViewPr varScale="1">
        <p:scale>
          <a:sx n="90" d="100"/>
          <a:sy n="90" d="100"/>
        </p:scale>
        <p:origin x="232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Treated diseases (adults)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>
        <c:manualLayout>
          <c:layoutTarget val="inner"/>
          <c:xMode val="edge"/>
          <c:yMode val="edge"/>
          <c:x val="0.12931963965816753"/>
          <c:y val="8.8732059912069353E-2"/>
          <c:w val="0.87068036034183249"/>
          <c:h val="0.46382189933531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Number of patients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Blad1!$A$2:$A$16</c:f>
              <c:strCache>
                <c:ptCount val="15"/>
                <c:pt idx="0">
                  <c:v>Upper resp tract infection (UTRI)</c:v>
                </c:pt>
                <c:pt idx="1">
                  <c:v>Urinary tract infection (UTI)</c:v>
                </c:pt>
                <c:pt idx="2">
                  <c:v>Sexually Transmitted Diseases</c:v>
                </c:pt>
                <c:pt idx="3">
                  <c:v>Conjunctivitis</c:v>
                </c:pt>
                <c:pt idx="4">
                  <c:v>Gastroenteritis</c:v>
                </c:pt>
                <c:pt idx="5">
                  <c:v>Pneumonia</c:v>
                </c:pt>
                <c:pt idx="6">
                  <c:v>Anemia</c:v>
                </c:pt>
                <c:pt idx="7">
                  <c:v>Dermatitis</c:v>
                </c:pt>
                <c:pt idx="8">
                  <c:v>Helminthiasis</c:v>
                </c:pt>
                <c:pt idx="9">
                  <c:v>Wound infection </c:v>
                </c:pt>
                <c:pt idx="10">
                  <c:v>Reflux</c:v>
                </c:pt>
                <c:pt idx="11">
                  <c:v>Otitis media</c:v>
                </c:pt>
                <c:pt idx="12">
                  <c:v>Hypertension </c:v>
                </c:pt>
                <c:pt idx="13">
                  <c:v>Malaria</c:v>
                </c:pt>
                <c:pt idx="14">
                  <c:v>Scabies </c:v>
                </c:pt>
              </c:strCache>
            </c:strRef>
          </c:cat>
          <c:val>
            <c:numRef>
              <c:f>Blad1!$B$2:$B$16</c:f>
              <c:numCache>
                <c:formatCode>General</c:formatCode>
                <c:ptCount val="15"/>
                <c:pt idx="0">
                  <c:v>321</c:v>
                </c:pt>
                <c:pt idx="1">
                  <c:v>109</c:v>
                </c:pt>
                <c:pt idx="2">
                  <c:v>104</c:v>
                </c:pt>
                <c:pt idx="3">
                  <c:v>82</c:v>
                </c:pt>
                <c:pt idx="4">
                  <c:v>76</c:v>
                </c:pt>
                <c:pt idx="5">
                  <c:v>66</c:v>
                </c:pt>
                <c:pt idx="6">
                  <c:v>64</c:v>
                </c:pt>
                <c:pt idx="7">
                  <c:v>60</c:v>
                </c:pt>
                <c:pt idx="8">
                  <c:v>40</c:v>
                </c:pt>
                <c:pt idx="9">
                  <c:v>37</c:v>
                </c:pt>
                <c:pt idx="10">
                  <c:v>37</c:v>
                </c:pt>
                <c:pt idx="11">
                  <c:v>34</c:v>
                </c:pt>
                <c:pt idx="12">
                  <c:v>26</c:v>
                </c:pt>
                <c:pt idx="13">
                  <c:v>9</c:v>
                </c:pt>
                <c:pt idx="1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CB-C54A-B885-5FA222FB3C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400861568"/>
        <c:axId val="400901456"/>
      </c:barChart>
      <c:catAx>
        <c:axId val="40086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00901456"/>
        <c:crosses val="autoZero"/>
        <c:auto val="1"/>
        <c:lblAlgn val="ctr"/>
        <c:lblOffset val="100"/>
        <c:noMultiLvlLbl val="0"/>
      </c:catAx>
      <c:valAx>
        <c:axId val="40090145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00861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Treated diseases (</a:t>
            </a:r>
            <a:r>
              <a:rPr lang="en-US" dirty="0" err="1">
                <a:solidFill>
                  <a:schemeClr val="tx1"/>
                </a:solidFill>
              </a:rPr>
              <a:t>paediatri</a:t>
            </a:r>
            <a:r>
              <a:rPr lang="en-US" baseline="0" dirty="0" err="1">
                <a:solidFill>
                  <a:schemeClr val="tx1"/>
                </a:solidFill>
              </a:rPr>
              <a:t>cs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>
        <c:manualLayout>
          <c:layoutTarget val="inner"/>
          <c:xMode val="edge"/>
          <c:yMode val="edge"/>
          <c:x val="0.12931963965816753"/>
          <c:y val="8.8732059912069353E-2"/>
          <c:w val="0.87068036034183249"/>
          <c:h val="0.46382189933531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Number of patients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Blad1!$A$2:$A$8</c:f>
              <c:strCache>
                <c:ptCount val="7"/>
                <c:pt idx="0">
                  <c:v>Upper resp tract infection (UTRI)</c:v>
                </c:pt>
                <c:pt idx="1">
                  <c:v>Gastroenteritis</c:v>
                </c:pt>
                <c:pt idx="2">
                  <c:v>Dermatitis</c:v>
                </c:pt>
                <c:pt idx="3">
                  <c:v>Conjunctivitis</c:v>
                </c:pt>
                <c:pt idx="4">
                  <c:v>Wound infection </c:v>
                </c:pt>
                <c:pt idx="5">
                  <c:v>Urinary tract infection (UTI)</c:v>
                </c:pt>
                <c:pt idx="6">
                  <c:v>Pneumonia</c:v>
                </c:pt>
              </c:strCache>
            </c:strRef>
          </c:cat>
          <c:val>
            <c:numRef>
              <c:f>Blad1!$B$2:$B$8</c:f>
              <c:numCache>
                <c:formatCode>General</c:formatCode>
                <c:ptCount val="7"/>
                <c:pt idx="0">
                  <c:v>321</c:v>
                </c:pt>
                <c:pt idx="1">
                  <c:v>109</c:v>
                </c:pt>
                <c:pt idx="2">
                  <c:v>104</c:v>
                </c:pt>
                <c:pt idx="3">
                  <c:v>82</c:v>
                </c:pt>
                <c:pt idx="4">
                  <c:v>76</c:v>
                </c:pt>
                <c:pt idx="5">
                  <c:v>66</c:v>
                </c:pt>
                <c:pt idx="6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8-8E49-8011-BD83A13EF5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400861568"/>
        <c:axId val="400901456"/>
      </c:barChart>
      <c:catAx>
        <c:axId val="40086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00901456"/>
        <c:crosses val="autoZero"/>
        <c:auto val="1"/>
        <c:lblAlgn val="ctr"/>
        <c:lblOffset val="100"/>
        <c:noMultiLvlLbl val="0"/>
      </c:catAx>
      <c:valAx>
        <c:axId val="40090145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00861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9B3D0-ED28-B748-A178-F4EB5F4DE0C3}" type="datetimeFigureOut">
              <a:rPr lang="nl-NL" smtClean="0"/>
              <a:t>21-07-2022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C7955-62C1-734E-842D-66C04287C4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173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Implanon voor 3 jaar</a:t>
            </a:r>
          </a:p>
          <a:p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Jadelle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Levonorgestrel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-releasing implant in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skin (5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yrs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condoms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aan alle mannen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1C7955-62C1-734E-842D-66C04287C48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5396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BDD04-7D2F-992F-EBED-BBB3A5B61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51EB54F-887E-77EB-41D6-386D4448F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818FE0-B03F-6590-2343-12A1D4094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A29E-3F96-BE43-B45C-9E9FD0657A07}" type="datetimeFigureOut">
              <a:rPr lang="nl-NL" smtClean="0"/>
              <a:t>21-07-2022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AB7C7C-FCBD-6F99-0257-D0DAF7A1D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753D70-DE29-BC1A-54C0-9E9CECD11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4DC3-7095-1248-8B1B-C256E3C87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4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B84647-ACC8-050C-9E12-F751DBCAB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29A4E86-091A-BA08-4BCF-E13EBD960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CAE4D1-C7EB-6F5D-EAA1-CD21E47A7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A29E-3F96-BE43-B45C-9E9FD0657A07}" type="datetimeFigureOut">
              <a:rPr lang="nl-NL" smtClean="0"/>
              <a:t>21-07-2022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93708A-FC7F-5A47-88C8-43FC0A8E2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810B90-F95B-77C6-CE4B-AF3B65D3F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4DC3-7095-1248-8B1B-C256E3C87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27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F40AF63-A6D4-EC0B-FDFD-9BBACCBD9E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05E5D50-3F7A-3B58-8155-6DDBDC9D0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D8D7AF-9152-F932-F32F-E5E525CE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A29E-3F96-BE43-B45C-9E9FD0657A07}" type="datetimeFigureOut">
              <a:rPr lang="nl-NL" smtClean="0"/>
              <a:t>21-07-2022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DF0BCC-B2E6-0C3B-ABC5-A1DA31C67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95C1EE-E538-73C8-37CD-4457D06F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4DC3-7095-1248-8B1B-C256E3C87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141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BAA074-9C29-F523-F416-C83A66B50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90EA0B-9A21-3E6E-F87B-49C655D4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6DDBA4-F813-223C-58D7-BFCD7D3A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A29E-3F96-BE43-B45C-9E9FD0657A07}" type="datetimeFigureOut">
              <a:rPr lang="nl-NL" smtClean="0"/>
              <a:t>21-07-2022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7CDFAE-1716-AD56-92FB-7AE11A25F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FBDAE1-3B4C-3BF1-163E-F229C4EB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4DC3-7095-1248-8B1B-C256E3C87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467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3B6658-09C3-1DCB-B7C3-B59C7E2CB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2E11301-A959-D9AC-B56F-FA6729426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EE76EC-EF1A-C7FE-7F8F-9234577C7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A29E-3F96-BE43-B45C-9E9FD0657A07}" type="datetimeFigureOut">
              <a:rPr lang="nl-NL" smtClean="0"/>
              <a:t>21-07-2022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9D9954-32E8-20AD-0FC0-553FB31A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8E51CB-9A35-EA0B-60FA-026264ED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4DC3-7095-1248-8B1B-C256E3C87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924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9F890B-F5F3-E98E-BC92-47A9E6A57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F8782D-CD95-7F49-8991-8B3ABA30B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126FA2B-71D8-F541-0DBE-37C9F5D82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8ADF556-F9E5-E9ED-EC22-6F90229C2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A29E-3F96-BE43-B45C-9E9FD0657A07}" type="datetimeFigureOut">
              <a:rPr lang="nl-NL" smtClean="0"/>
              <a:t>21-07-2022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994A5F-B3B5-CD05-CED2-128404279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B3D281-C732-0E9A-1227-02D73EC47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4DC3-7095-1248-8B1B-C256E3C87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163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E44C6C-3327-0537-B65C-0E78C2E02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0BDBFD-A827-9488-6083-588C6A799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835A75F-2F18-4214-6FE4-AB243446D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A5BD6CD-8EE1-7927-C832-72A26E6010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A1E74FD-6CC2-2AB6-4B88-46FAEB4D5B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0A38E45-8784-53D0-5A40-188747999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A29E-3F96-BE43-B45C-9E9FD0657A07}" type="datetimeFigureOut">
              <a:rPr lang="nl-NL" smtClean="0"/>
              <a:t>21-07-2022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036D0B3-C685-48CE-E362-A1EA66C6C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B9166FB-F202-B1DD-410A-CCD6964FD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4DC3-7095-1248-8B1B-C256E3C87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054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814B85-04D3-3331-D322-784237B0B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6A41576-0453-7E8B-C74F-247C7FC72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A29E-3F96-BE43-B45C-9E9FD0657A07}" type="datetimeFigureOut">
              <a:rPr lang="nl-NL" smtClean="0"/>
              <a:t>21-07-2022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011330A-DA15-19D8-D6C9-A504071B6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8210638-D018-C16E-E311-45B77E843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4DC3-7095-1248-8B1B-C256E3C87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237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10913B0-1B67-3267-0E2F-EBA18B96F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A29E-3F96-BE43-B45C-9E9FD0657A07}" type="datetimeFigureOut">
              <a:rPr lang="nl-NL" smtClean="0"/>
              <a:t>21-07-2022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FEA9E26-FE94-6822-3C1F-BF40BB598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966D7AB-0EB6-92DA-6321-4648E87E5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4DC3-7095-1248-8B1B-C256E3C87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491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514519-907D-2020-A5C7-8CAD78821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979DB8-0091-C059-1357-23A26B322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C64D5D6-A118-45D5-A6F8-E651BF2E76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CE886B7-0F76-4C15-DCD2-0347B79F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A29E-3F96-BE43-B45C-9E9FD0657A07}" type="datetimeFigureOut">
              <a:rPr lang="nl-NL" smtClean="0"/>
              <a:t>21-07-2022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CB78965-ADD6-A688-5C95-2313B7EA4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49D7212-588E-3C12-045B-490F1F5AB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4DC3-7095-1248-8B1B-C256E3C87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49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7E7E45-E213-C627-67B4-3D50A95B2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F28FAD8-CE32-295A-A3BA-EC7370FFC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77F4A42-58FA-7A7C-5A7C-5BA265884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E39420B-D8F3-94AE-086D-B9883E781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A29E-3F96-BE43-B45C-9E9FD0657A07}" type="datetimeFigureOut">
              <a:rPr lang="nl-NL" smtClean="0"/>
              <a:t>21-07-2022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8245830-1BD0-7254-BE1F-11CB80F10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586873A-5F5C-5707-101B-B1B8215D1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4DC3-7095-1248-8B1B-C256E3C87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92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FBA4227-F42E-8B4D-9E63-9B836C3BD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AB72AA-97B2-F477-0D67-160810D92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50790C-76DF-E68F-4FFB-239C4B81D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1A29E-3F96-BE43-B45C-9E9FD0657A07}" type="datetimeFigureOut">
              <a:rPr lang="nl-NL" smtClean="0"/>
              <a:t>21-07-2022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86ADDC-AC90-5425-D7BF-EBB19CED55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BC94A5-990D-C9D9-CBAF-57B9F0FB2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64DC3-7095-1248-8B1B-C256E3C87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009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49FF3058-00C5-CC43-0294-D59F78A56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280158"/>
              </p:ext>
            </p:extLst>
          </p:nvPr>
        </p:nvGraphicFramePr>
        <p:xfrm>
          <a:off x="2418939" y="97155"/>
          <a:ext cx="7354122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061">
                  <a:extLst>
                    <a:ext uri="{9D8B030D-6E8A-4147-A177-3AD203B41FA5}">
                      <a16:colId xmlns:a16="http://schemas.microsoft.com/office/drawing/2014/main" val="4072666481"/>
                    </a:ext>
                  </a:extLst>
                </a:gridCol>
                <a:gridCol w="3677061">
                  <a:extLst>
                    <a:ext uri="{9D8B030D-6E8A-4147-A177-3AD203B41FA5}">
                      <a16:colId xmlns:a16="http://schemas.microsoft.com/office/drawing/2014/main" val="3694087085"/>
                    </a:ext>
                  </a:extLst>
                </a:gridCol>
              </a:tblGrid>
              <a:tr h="349406">
                <a:tc gridSpan="2">
                  <a:txBody>
                    <a:bodyPr/>
                    <a:lstStyle/>
                    <a:p>
                      <a:pPr algn="ctr"/>
                      <a:r>
                        <a:rPr lang="en-AU" sz="2400" noProof="0" dirty="0"/>
                        <a:t>Treated diseases in adult patients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noProof="0" dirty="0"/>
                    </a:p>
                  </a:txBody>
                  <a:tcPr>
                    <a:solidFill>
                      <a:srgbClr val="7030A0">
                        <a:alpha val="6056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733499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r>
                        <a:rPr lang="en-AU" noProof="0"/>
                        <a:t>Disease </a:t>
                      </a:r>
                    </a:p>
                  </a:txBody>
                  <a:tcPr>
                    <a:solidFill>
                      <a:srgbClr val="7030A0">
                        <a:alpha val="6056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Number patients (adults)</a:t>
                      </a:r>
                    </a:p>
                  </a:txBody>
                  <a:tcPr>
                    <a:solidFill>
                      <a:srgbClr val="7030A0">
                        <a:alpha val="6056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114500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r>
                        <a:rPr lang="en-AU" noProof="0"/>
                        <a:t>Upper resp tract infection (UTRI)</a:t>
                      </a:r>
                    </a:p>
                  </a:txBody>
                  <a:tcPr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321</a:t>
                      </a:r>
                    </a:p>
                  </a:txBody>
                  <a:tcPr>
                    <a:solidFill>
                      <a:srgbClr val="E9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117855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r>
                        <a:rPr lang="en-AU" noProof="0" dirty="0"/>
                        <a:t>Urinary tract infection (UTI)</a:t>
                      </a:r>
                    </a:p>
                  </a:txBody>
                  <a:tcPr>
                    <a:solidFill>
                      <a:srgbClr val="CFD6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109</a:t>
                      </a:r>
                    </a:p>
                  </a:txBody>
                  <a:tcPr>
                    <a:solidFill>
                      <a:srgbClr val="CFD6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354229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r>
                        <a:rPr lang="en-AU" noProof="0"/>
                        <a:t>Sexually Transmitted Diseases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104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919853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r>
                        <a:rPr lang="en-AU" noProof="0"/>
                        <a:t>Conjunctivitis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82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778683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r>
                        <a:rPr lang="en-AU" noProof="0"/>
                        <a:t>Gastroenteritis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/>
                        <a:t>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676989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r>
                        <a:rPr lang="en-AU" noProof="0"/>
                        <a:t>Pneumonia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/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722309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r>
                        <a:rPr lang="en-AU" noProof="0" dirty="0" err="1"/>
                        <a:t>Anemia</a:t>
                      </a:r>
                      <a:endParaRPr lang="en-A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447978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r>
                        <a:rPr lang="en-AU" noProof="0"/>
                        <a:t>Dermatitis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431751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noProof="0"/>
                        <a:t>Helminthiasis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622510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r>
                        <a:rPr lang="en-AU" noProof="0"/>
                        <a:t>Wound infection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67967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r>
                        <a:rPr lang="en-AU" noProof="0"/>
                        <a:t>Reflux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926787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r>
                        <a:rPr lang="en-AU" noProof="0"/>
                        <a:t>Otitis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393102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r>
                        <a:rPr lang="en-AU" noProof="0"/>
                        <a:t>Hypertension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342304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r>
                        <a:rPr lang="en-AU" noProof="0"/>
                        <a:t>Malaria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53693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r>
                        <a:rPr lang="en-AU" noProof="0"/>
                        <a:t>Scabies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440591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r>
                        <a:rPr lang="en-AU" b="1" noProof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noProof="0" dirty="0"/>
                        <a:t>1071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654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453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0395139D-7D32-58D5-0FE2-1DE52F7895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753413"/>
              </p:ext>
            </p:extLst>
          </p:nvPr>
        </p:nvGraphicFramePr>
        <p:xfrm>
          <a:off x="385763" y="600076"/>
          <a:ext cx="11241881" cy="5345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136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6">
            <a:extLst>
              <a:ext uri="{FF2B5EF4-FFF2-40B4-BE49-F238E27FC236}">
                <a16:creationId xmlns:a16="http://schemas.microsoft.com/office/drawing/2014/main" id="{45F6C91D-B8DF-3DEF-BF0C-4915852DF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360629"/>
              </p:ext>
            </p:extLst>
          </p:nvPr>
        </p:nvGraphicFramePr>
        <p:xfrm>
          <a:off x="2032000" y="1370916"/>
          <a:ext cx="8128000" cy="3496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0726664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94087085"/>
                    </a:ext>
                  </a:extLst>
                </a:gridCol>
              </a:tblGrid>
              <a:tr h="443597">
                <a:tc gridSpan="2">
                  <a:txBody>
                    <a:bodyPr/>
                    <a:lstStyle/>
                    <a:p>
                      <a:pPr algn="ctr"/>
                      <a:r>
                        <a:rPr lang="en-AU" sz="2400" noProof="0" dirty="0">
                          <a:solidFill>
                            <a:schemeClr val="bg1"/>
                          </a:solidFill>
                        </a:rPr>
                        <a:t>Treated diseases in paediatric patients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noProof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520251"/>
                  </a:ext>
                </a:extLst>
              </a:tr>
              <a:tr h="443597">
                <a:tc>
                  <a:txBody>
                    <a:bodyPr/>
                    <a:lstStyle/>
                    <a:p>
                      <a:r>
                        <a:rPr lang="en-AU" noProof="0" dirty="0">
                          <a:solidFill>
                            <a:schemeClr val="bg1"/>
                          </a:solidFill>
                        </a:rPr>
                        <a:t>Disease </a:t>
                      </a:r>
                    </a:p>
                  </a:txBody>
                  <a:tcPr>
                    <a:solidFill>
                      <a:srgbClr val="7030A0">
                        <a:alpha val="606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noProof="0" dirty="0">
                          <a:solidFill>
                            <a:schemeClr val="bg1"/>
                          </a:solidFill>
                        </a:rPr>
                        <a:t>Number patients</a:t>
                      </a:r>
                    </a:p>
                  </a:txBody>
                  <a:tcPr>
                    <a:solidFill>
                      <a:srgbClr val="7030A0">
                        <a:alpha val="6065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11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noProof="0" dirty="0"/>
                        <a:t>Gastroenteritis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117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noProof="0" dirty="0"/>
                        <a:t>Dermatitis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354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noProof="0" dirty="0"/>
                        <a:t>Conjunctivitis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919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noProof="0" dirty="0"/>
                        <a:t>Wound infection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77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noProof="0"/>
                        <a:t>Urinary tract infection (UTI)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676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noProof="0"/>
                        <a:t>Pneumonia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722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="1" noProof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noProof="0" dirty="0"/>
                        <a:t>315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447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53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6">
            <a:extLst>
              <a:ext uri="{FF2B5EF4-FFF2-40B4-BE49-F238E27FC236}">
                <a16:creationId xmlns:a16="http://schemas.microsoft.com/office/drawing/2014/main" id="{F0CDF38D-D5C9-7030-24FF-7D7798CD1C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965959"/>
              </p:ext>
            </p:extLst>
          </p:nvPr>
        </p:nvGraphicFramePr>
        <p:xfrm>
          <a:off x="2024068" y="1382712"/>
          <a:ext cx="7562845" cy="4903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3901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6">
            <a:extLst>
              <a:ext uri="{FF2B5EF4-FFF2-40B4-BE49-F238E27FC236}">
                <a16:creationId xmlns:a16="http://schemas.microsoft.com/office/drawing/2014/main" id="{00B8B129-2B6F-DF50-70A0-4FF74C068F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925363"/>
              </p:ext>
            </p:extLst>
          </p:nvPr>
        </p:nvGraphicFramePr>
        <p:xfrm>
          <a:off x="2032000" y="1370916"/>
          <a:ext cx="8128000" cy="2384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0726664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94087085"/>
                    </a:ext>
                  </a:extLst>
                </a:gridCol>
              </a:tblGrid>
              <a:tr h="443597">
                <a:tc gridSpan="2">
                  <a:txBody>
                    <a:bodyPr/>
                    <a:lstStyle/>
                    <a:p>
                      <a:pPr algn="ctr"/>
                      <a:r>
                        <a:rPr lang="en-AU" sz="2400" noProof="0" dirty="0">
                          <a:solidFill>
                            <a:schemeClr val="bg1"/>
                          </a:solidFill>
                        </a:rPr>
                        <a:t>Patients receiving contraception methods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noProof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520251"/>
                  </a:ext>
                </a:extLst>
              </a:tr>
              <a:tr h="443597">
                <a:tc>
                  <a:txBody>
                    <a:bodyPr/>
                    <a:lstStyle/>
                    <a:p>
                      <a:r>
                        <a:rPr lang="en-AU" noProof="0" dirty="0">
                          <a:solidFill>
                            <a:schemeClr val="bg1"/>
                          </a:solidFill>
                        </a:rPr>
                        <a:t>Disease </a:t>
                      </a:r>
                    </a:p>
                  </a:txBody>
                  <a:tcPr>
                    <a:solidFill>
                      <a:srgbClr val="7030A0">
                        <a:alpha val="6065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noProof="0" dirty="0">
                          <a:solidFill>
                            <a:schemeClr val="bg1"/>
                          </a:solidFill>
                        </a:rPr>
                        <a:t>Number patients</a:t>
                      </a:r>
                    </a:p>
                  </a:txBody>
                  <a:tcPr>
                    <a:solidFill>
                      <a:srgbClr val="7030A0">
                        <a:alpha val="6065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11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noProof="0" dirty="0"/>
                        <a:t>Implanon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175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117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noProof="0" dirty="0" err="1"/>
                        <a:t>Jadelle</a:t>
                      </a:r>
                      <a:r>
                        <a:rPr lang="en-AU" noProof="0" dirty="0"/>
                        <a:t> implant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354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noProof="0" dirty="0"/>
                        <a:t>Depo injections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919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="1" noProof="0" dirty="0"/>
                        <a:t>Total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noProof="0" dirty="0"/>
                        <a:t>257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778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8631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134</Words>
  <Application>Microsoft Macintosh PowerPoint</Application>
  <PresentationFormat>Breedbeeld</PresentationFormat>
  <Paragraphs>69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merel hazewinkel</dc:creator>
  <cp:lastModifiedBy>merel hazewinkel</cp:lastModifiedBy>
  <cp:revision>3</cp:revision>
  <dcterms:created xsi:type="dcterms:W3CDTF">2022-07-21T16:12:44Z</dcterms:created>
  <dcterms:modified xsi:type="dcterms:W3CDTF">2022-07-21T18:14:46Z</dcterms:modified>
</cp:coreProperties>
</file>